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0" r:id="rId3"/>
    <p:sldId id="257" r:id="rId4"/>
    <p:sldId id="258" r:id="rId5"/>
    <p:sldId id="259" r:id="rId6"/>
    <p:sldId id="260" r:id="rId7"/>
    <p:sldId id="261" r:id="rId8"/>
    <p:sldId id="414" r:id="rId9"/>
    <p:sldId id="262" r:id="rId10"/>
    <p:sldId id="263" r:id="rId11"/>
    <p:sldId id="264" r:id="rId12"/>
    <p:sldId id="265" r:id="rId13"/>
    <p:sldId id="266" r:id="rId14"/>
    <p:sldId id="41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41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417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418" r:id="rId49"/>
    <p:sldId id="298" r:id="rId50"/>
    <p:sldId id="299" r:id="rId51"/>
    <p:sldId id="300" r:id="rId52"/>
    <p:sldId id="419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420" r:id="rId97"/>
    <p:sldId id="344" r:id="rId98"/>
    <p:sldId id="345" r:id="rId99"/>
    <p:sldId id="346" r:id="rId100"/>
    <p:sldId id="347" r:id="rId101"/>
    <p:sldId id="348" r:id="rId102"/>
    <p:sldId id="421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422" r:id="rId127"/>
    <p:sldId id="372" r:id="rId128"/>
    <p:sldId id="373" r:id="rId129"/>
    <p:sldId id="374" r:id="rId130"/>
    <p:sldId id="375" r:id="rId131"/>
    <p:sldId id="376" r:id="rId132"/>
    <p:sldId id="377" r:id="rId133"/>
    <p:sldId id="378" r:id="rId134"/>
    <p:sldId id="379" r:id="rId135"/>
    <p:sldId id="423" r:id="rId136"/>
    <p:sldId id="380" r:id="rId137"/>
    <p:sldId id="381" r:id="rId138"/>
    <p:sldId id="382" r:id="rId139"/>
    <p:sldId id="383" r:id="rId140"/>
    <p:sldId id="384" r:id="rId141"/>
    <p:sldId id="385" r:id="rId142"/>
    <p:sldId id="386" r:id="rId143"/>
    <p:sldId id="387" r:id="rId144"/>
    <p:sldId id="388" r:id="rId145"/>
    <p:sldId id="424" r:id="rId146"/>
    <p:sldId id="389" r:id="rId147"/>
    <p:sldId id="390" r:id="rId148"/>
    <p:sldId id="391" r:id="rId149"/>
    <p:sldId id="392" r:id="rId150"/>
    <p:sldId id="393" r:id="rId151"/>
    <p:sldId id="425" r:id="rId152"/>
    <p:sldId id="394" r:id="rId153"/>
    <p:sldId id="395" r:id="rId154"/>
    <p:sldId id="426" r:id="rId155"/>
    <p:sldId id="396" r:id="rId156"/>
    <p:sldId id="427" r:id="rId157"/>
    <p:sldId id="397" r:id="rId158"/>
    <p:sldId id="398" r:id="rId159"/>
    <p:sldId id="399" r:id="rId160"/>
    <p:sldId id="400" r:id="rId161"/>
    <p:sldId id="401" r:id="rId162"/>
    <p:sldId id="402" r:id="rId163"/>
    <p:sldId id="428" r:id="rId164"/>
    <p:sldId id="403" r:id="rId165"/>
    <p:sldId id="404" r:id="rId166"/>
    <p:sldId id="405" r:id="rId167"/>
    <p:sldId id="429" r:id="rId168"/>
    <p:sldId id="406" r:id="rId169"/>
    <p:sldId id="407" r:id="rId170"/>
    <p:sldId id="408" r:id="rId171"/>
    <p:sldId id="409" r:id="rId172"/>
    <p:sldId id="410" r:id="rId173"/>
    <p:sldId id="411" r:id="rId174"/>
    <p:sldId id="412" r:id="rId175"/>
    <p:sldId id="413" r:id="rId17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83" d="100"/>
          <a:sy n="83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98BE-C35E-432C-AA95-57E8E8695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32FE4-51A1-4DE6-84CC-6BF34C5AB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BF0B7-EC39-4BB5-B9C2-75896532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94D0-ACE2-43BC-9E21-0C9C9837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2398-2C87-4EAC-AFD7-94716988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6FCF-888E-4452-91E5-E02E5924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85D46-CBEC-483C-BBFC-D84498B57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E6CCD-B16A-4739-BED4-6F4F8C7F7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5091F-C48A-431F-A768-4E5B1119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C5C6-9826-4B28-9241-4378573A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4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4CB826-166D-4836-8EA0-7FBFA7F89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A98DD-2E58-4AAC-9F57-6AD5B92D5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3E567-BD52-41D9-921D-078EEBBE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01410-4E38-4576-AB6A-77DA44E9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C1A0-132C-4E92-9621-F3CBD428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5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5C83-84C1-44C7-A5CC-CAFD1F96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398E-A69E-4A36-B88B-95789608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6410D-EB6D-4FAE-8BC3-DA3DE0FC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83F2B-5801-4818-8C7A-57B5836F4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E33C3-32F7-4DFC-8AF6-75C17B31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2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B98E-2D17-45D6-9C1A-8E2151C3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F4E42-9B85-4891-8D05-39E60BF01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D0DA-2A44-4F0B-A1F2-B62DB48A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C749E-2495-47C1-9062-4C85609B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3FA8-A3C6-457A-A63E-C76E0A95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EF3C-BF13-482F-B6CF-7AAD8E7B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BEE5A-C405-4D6E-B9AC-E1DEC5FD2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7D1BD-23C1-440F-B063-CB8CB866B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5515C-4DBA-406A-832B-E0175BCC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EEE6D-B49B-4E33-8B04-5C12D5AC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7F4E0-BF3F-45D4-9975-0540939A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5EFF-831D-4FB4-9719-A58E10D4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CC3AF-0CBA-4E0F-87C3-EFE40AC40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45193-DF87-4572-BA07-4DA40C58D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3348C-47FC-4DB0-9425-391342661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179C1-273A-474B-BD23-6BB38F8C8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62568-8677-412D-9AC2-29A9625C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7FA38-3D6B-4357-96B6-5FB1D162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52638-CF71-4103-B275-EFA0FD89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95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6C8A-C518-4927-A236-D9B4F113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40DBD-2425-402F-99F6-3732EAD0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890C9-9168-4988-B04F-B421E48D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CD3D0-4557-4028-AE1D-DA0C29D3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0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0BBBB-439C-4DBC-A084-B14D2565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98D12-909B-48E9-BEB1-984A49C5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F3DC1-71F6-41A7-B42E-1E25F298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5B75-AFFA-43A5-93D0-B5D9C33C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AD79-786D-4415-83A3-A61487F4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6617B-ACAA-4E4D-8B07-DA9E2BE39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C72E-02B7-4F9C-947A-3C1E96B6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A5580-FE7C-48D4-AF2C-367E181A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EAEA3-EFED-4797-9769-DA468162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3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4EE0-2134-41FD-B287-16E953FC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2270D-7829-4D42-800C-D19B67D34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538F3-1857-4DBC-B7A2-7C4021A57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34088-2EC7-45F5-89C7-2822ACAB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CFA3C-2083-45C4-AD63-9D1A32CD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1CFBF-5FD7-4760-BCAC-937E0B9F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1F03F-D90A-42EA-ACEE-B46B92A9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3E86E-4876-4B53-8042-BFD4AA086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21E03-D8AE-4F14-A7BB-E28B9668C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ABB5A-B91D-4A11-9271-6B68F49B4C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12652-C4C4-429D-97DA-46CDCE833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DD64E-1110-4CA2-AF15-DFB9D13B6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65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01A3-BFE4-4F51-AB66-04A55DA8D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Django Geeky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09081-87FB-492D-9DA9-B107A23FA7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403227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 (1)">
            <a:extLst>
              <a:ext uri="{FF2B5EF4-FFF2-40B4-BE49-F238E27FC236}">
                <a16:creationId xmlns:a16="http://schemas.microsoft.com/office/drawing/2014/main" id="{268AC493-6650-486B-A993-C78EE04222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13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 (3)">
            <a:extLst>
              <a:ext uri="{FF2B5EF4-FFF2-40B4-BE49-F238E27FC236}">
                <a16:creationId xmlns:a16="http://schemas.microsoft.com/office/drawing/2014/main" id="{9619AC24-FC70-4CD3-AA9D-ADCCFA25E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51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 (4)">
            <a:extLst>
              <a:ext uri="{FF2B5EF4-FFF2-40B4-BE49-F238E27FC236}">
                <a16:creationId xmlns:a16="http://schemas.microsoft.com/office/drawing/2014/main" id="{D2EA6D9A-32E9-4C67-B52B-9F8A054B2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7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73B864-99D9-465F-9191-703A85E29AFD}"/>
              </a:ext>
            </a:extLst>
          </p:cNvPr>
          <p:cNvSpPr txBox="1"/>
          <p:nvPr/>
        </p:nvSpPr>
        <p:spPr>
          <a:xfrm>
            <a:off x="762000" y="1997839"/>
            <a:ext cx="111023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8. Static Files inside Project and How to use CSS JavaScript Images in Django</a:t>
            </a:r>
          </a:p>
        </p:txBody>
      </p:sp>
    </p:spTree>
    <p:extLst>
      <p:ext uri="{BB962C8B-B14F-4D97-AF65-F5344CB8AC3E}">
        <p14:creationId xmlns:p14="http://schemas.microsoft.com/office/powerpoint/2010/main" val="35143834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">
            <a:extLst>
              <a:ext uri="{FF2B5EF4-FFF2-40B4-BE49-F238E27FC236}">
                <a16:creationId xmlns:a16="http://schemas.microsoft.com/office/drawing/2014/main" id="{05FE1DD4-169E-4FA9-B584-6214CD8222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495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)">
            <a:extLst>
              <a:ext uri="{FF2B5EF4-FFF2-40B4-BE49-F238E27FC236}">
                <a16:creationId xmlns:a16="http://schemas.microsoft.com/office/drawing/2014/main" id="{E818F8DB-7651-4641-84FF-04F4EBD5EA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494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2)">
            <a:extLst>
              <a:ext uri="{FF2B5EF4-FFF2-40B4-BE49-F238E27FC236}">
                <a16:creationId xmlns:a16="http://schemas.microsoft.com/office/drawing/2014/main" id="{93E9C9CC-2064-4C4A-BDBC-EC166AEA7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92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3)">
            <a:extLst>
              <a:ext uri="{FF2B5EF4-FFF2-40B4-BE49-F238E27FC236}">
                <a16:creationId xmlns:a16="http://schemas.microsoft.com/office/drawing/2014/main" id="{6DC1726E-B3EA-47D4-BBA3-E2ED57BA24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071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4)">
            <a:extLst>
              <a:ext uri="{FF2B5EF4-FFF2-40B4-BE49-F238E27FC236}">
                <a16:creationId xmlns:a16="http://schemas.microsoft.com/office/drawing/2014/main" id="{C6D25C83-9B85-4920-A22A-5689526364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6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5)">
            <a:extLst>
              <a:ext uri="{FF2B5EF4-FFF2-40B4-BE49-F238E27FC236}">
                <a16:creationId xmlns:a16="http://schemas.microsoft.com/office/drawing/2014/main" id="{88B82076-4906-4EB2-B6FA-40C7CC8557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623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6)">
            <a:extLst>
              <a:ext uri="{FF2B5EF4-FFF2-40B4-BE49-F238E27FC236}">
                <a16:creationId xmlns:a16="http://schemas.microsoft.com/office/drawing/2014/main" id="{F48052C1-C030-4EDB-AE9D-ED1D56791A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9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 (2)">
            <a:extLst>
              <a:ext uri="{FF2B5EF4-FFF2-40B4-BE49-F238E27FC236}">
                <a16:creationId xmlns:a16="http://schemas.microsoft.com/office/drawing/2014/main" id="{414E5FE2-2DD8-4CF2-A9E4-914DBB5EB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97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7)">
            <a:extLst>
              <a:ext uri="{FF2B5EF4-FFF2-40B4-BE49-F238E27FC236}">
                <a16:creationId xmlns:a16="http://schemas.microsoft.com/office/drawing/2014/main" id="{7458C6BC-4454-454E-BEF9-1748BEC90D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90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8)">
            <a:extLst>
              <a:ext uri="{FF2B5EF4-FFF2-40B4-BE49-F238E27FC236}">
                <a16:creationId xmlns:a16="http://schemas.microsoft.com/office/drawing/2014/main" id="{46E948CD-13E5-4EFC-9F2D-A75D95EFC6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224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9)">
            <a:extLst>
              <a:ext uri="{FF2B5EF4-FFF2-40B4-BE49-F238E27FC236}">
                <a16:creationId xmlns:a16="http://schemas.microsoft.com/office/drawing/2014/main" id="{2392B3E7-1928-4571-BC04-5C74CF2615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48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0)">
            <a:extLst>
              <a:ext uri="{FF2B5EF4-FFF2-40B4-BE49-F238E27FC236}">
                <a16:creationId xmlns:a16="http://schemas.microsoft.com/office/drawing/2014/main" id="{872D4F4B-CDD2-46A2-89E7-4BF587B2FA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394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1)">
            <a:extLst>
              <a:ext uri="{FF2B5EF4-FFF2-40B4-BE49-F238E27FC236}">
                <a16:creationId xmlns:a16="http://schemas.microsoft.com/office/drawing/2014/main" id="{271B7008-A0B1-4455-B11D-F8AA62C367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32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2)">
            <a:extLst>
              <a:ext uri="{FF2B5EF4-FFF2-40B4-BE49-F238E27FC236}">
                <a16:creationId xmlns:a16="http://schemas.microsoft.com/office/drawing/2014/main" id="{D870C9C4-3EF9-4DA0-B582-9233C9CAFD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3)">
            <a:extLst>
              <a:ext uri="{FF2B5EF4-FFF2-40B4-BE49-F238E27FC236}">
                <a16:creationId xmlns:a16="http://schemas.microsoft.com/office/drawing/2014/main" id="{81304DCC-B5F8-4FE8-8ADF-C643F78692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86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4)">
            <a:extLst>
              <a:ext uri="{FF2B5EF4-FFF2-40B4-BE49-F238E27FC236}">
                <a16:creationId xmlns:a16="http://schemas.microsoft.com/office/drawing/2014/main" id="{306C078D-C0B3-4F23-9015-A5FF86DB42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797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5)">
            <a:extLst>
              <a:ext uri="{FF2B5EF4-FFF2-40B4-BE49-F238E27FC236}">
                <a16:creationId xmlns:a16="http://schemas.microsoft.com/office/drawing/2014/main" id="{0A0557DB-1D6D-4D1B-B95D-1B1E0CEC6C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00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6)">
            <a:extLst>
              <a:ext uri="{FF2B5EF4-FFF2-40B4-BE49-F238E27FC236}">
                <a16:creationId xmlns:a16="http://schemas.microsoft.com/office/drawing/2014/main" id="{62BF1D28-32E1-418E-BE9D-5A7E7638D0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3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 (3)">
            <a:extLst>
              <a:ext uri="{FF2B5EF4-FFF2-40B4-BE49-F238E27FC236}">
                <a16:creationId xmlns:a16="http://schemas.microsoft.com/office/drawing/2014/main" id="{52545890-2EEF-4F3E-B8D5-F9A878C46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093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7)">
            <a:extLst>
              <a:ext uri="{FF2B5EF4-FFF2-40B4-BE49-F238E27FC236}">
                <a16:creationId xmlns:a16="http://schemas.microsoft.com/office/drawing/2014/main" id="{25D28C7D-2A75-47EC-BAC6-22CD5C2594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370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8)">
            <a:extLst>
              <a:ext uri="{FF2B5EF4-FFF2-40B4-BE49-F238E27FC236}">
                <a16:creationId xmlns:a16="http://schemas.microsoft.com/office/drawing/2014/main" id="{117D0F78-5F77-4F05-A2A6-B37C486044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5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9)">
            <a:extLst>
              <a:ext uri="{FF2B5EF4-FFF2-40B4-BE49-F238E27FC236}">
                <a16:creationId xmlns:a16="http://schemas.microsoft.com/office/drawing/2014/main" id="{5CA41AD1-ABAA-4970-835B-8111B6037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330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20)">
            <a:extLst>
              <a:ext uri="{FF2B5EF4-FFF2-40B4-BE49-F238E27FC236}">
                <a16:creationId xmlns:a16="http://schemas.microsoft.com/office/drawing/2014/main" id="{A5C09376-B7C7-4BAF-9532-1118595513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712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21)">
            <a:extLst>
              <a:ext uri="{FF2B5EF4-FFF2-40B4-BE49-F238E27FC236}">
                <a16:creationId xmlns:a16="http://schemas.microsoft.com/office/drawing/2014/main" id="{20AB437C-E5A6-41D0-8C25-74BA6414B5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339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22)">
            <a:extLst>
              <a:ext uri="{FF2B5EF4-FFF2-40B4-BE49-F238E27FC236}">
                <a16:creationId xmlns:a16="http://schemas.microsoft.com/office/drawing/2014/main" id="{D4BF4585-73CC-4B83-ADC5-F834B3D3DD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93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52CC70-35FB-4712-AE64-316A0DCADBF4}"/>
              </a:ext>
            </a:extLst>
          </p:cNvPr>
          <p:cNvSpPr txBox="1"/>
          <p:nvPr/>
        </p:nvSpPr>
        <p:spPr>
          <a:xfrm>
            <a:off x="960120" y="1997839"/>
            <a:ext cx="110185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9. Static Files inside Application and How to use CSS JavaScript Images in Django</a:t>
            </a:r>
          </a:p>
        </p:txBody>
      </p:sp>
    </p:spTree>
    <p:extLst>
      <p:ext uri="{BB962C8B-B14F-4D97-AF65-F5344CB8AC3E}">
        <p14:creationId xmlns:p14="http://schemas.microsoft.com/office/powerpoint/2010/main" val="12711950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">
            <a:extLst>
              <a:ext uri="{FF2B5EF4-FFF2-40B4-BE49-F238E27FC236}">
                <a16:creationId xmlns:a16="http://schemas.microsoft.com/office/drawing/2014/main" id="{A41850CB-0D90-42BE-9B09-C410BD3709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931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1)">
            <a:extLst>
              <a:ext uri="{FF2B5EF4-FFF2-40B4-BE49-F238E27FC236}">
                <a16:creationId xmlns:a16="http://schemas.microsoft.com/office/drawing/2014/main" id="{72D68237-923F-4899-90C3-502C5A3755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803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2)">
            <a:extLst>
              <a:ext uri="{FF2B5EF4-FFF2-40B4-BE49-F238E27FC236}">
                <a16:creationId xmlns:a16="http://schemas.microsoft.com/office/drawing/2014/main" id="{968EEBB8-6ED1-4CCA-B0A1-CD17B71FA1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7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 (4)">
            <a:extLst>
              <a:ext uri="{FF2B5EF4-FFF2-40B4-BE49-F238E27FC236}">
                <a16:creationId xmlns:a16="http://schemas.microsoft.com/office/drawing/2014/main" id="{301516FA-BCC1-4C7C-9F09-E311F2895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953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3)">
            <a:extLst>
              <a:ext uri="{FF2B5EF4-FFF2-40B4-BE49-F238E27FC236}">
                <a16:creationId xmlns:a16="http://schemas.microsoft.com/office/drawing/2014/main" id="{62C156E5-129B-4091-8542-A924F33FBB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544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4)">
            <a:extLst>
              <a:ext uri="{FF2B5EF4-FFF2-40B4-BE49-F238E27FC236}">
                <a16:creationId xmlns:a16="http://schemas.microsoft.com/office/drawing/2014/main" id="{C8667BB7-B66C-4882-B2C4-0B01E9B20F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96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5)">
            <a:extLst>
              <a:ext uri="{FF2B5EF4-FFF2-40B4-BE49-F238E27FC236}">
                <a16:creationId xmlns:a16="http://schemas.microsoft.com/office/drawing/2014/main" id="{051DE2EC-03EC-4A96-BC20-ED27933BD1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613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6)">
            <a:extLst>
              <a:ext uri="{FF2B5EF4-FFF2-40B4-BE49-F238E27FC236}">
                <a16:creationId xmlns:a16="http://schemas.microsoft.com/office/drawing/2014/main" id="{8704D57F-F04B-4EC2-A772-28A64992F4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32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7)">
            <a:extLst>
              <a:ext uri="{FF2B5EF4-FFF2-40B4-BE49-F238E27FC236}">
                <a16:creationId xmlns:a16="http://schemas.microsoft.com/office/drawing/2014/main" id="{194AE407-8661-4C7C-A697-5EAF6D26AF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57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B48787-A042-41C0-B292-31A6A974456A}"/>
              </a:ext>
            </a:extLst>
          </p:cNvPr>
          <p:cNvSpPr txBox="1"/>
          <p:nvPr/>
        </p:nvSpPr>
        <p:spPr>
          <a:xfrm>
            <a:off x="784860" y="1490008"/>
            <a:ext cx="105003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10. Template Inheritance in Django</a:t>
            </a:r>
          </a:p>
        </p:txBody>
      </p:sp>
    </p:spTree>
    <p:extLst>
      <p:ext uri="{BB962C8B-B14F-4D97-AF65-F5344CB8AC3E}">
        <p14:creationId xmlns:p14="http://schemas.microsoft.com/office/powerpoint/2010/main" val="36152499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">
            <a:extLst>
              <a:ext uri="{FF2B5EF4-FFF2-40B4-BE49-F238E27FC236}">
                <a16:creationId xmlns:a16="http://schemas.microsoft.com/office/drawing/2014/main" id="{BE145F3E-C286-43BA-A167-A06C0C385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509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1)">
            <a:extLst>
              <a:ext uri="{FF2B5EF4-FFF2-40B4-BE49-F238E27FC236}">
                <a16:creationId xmlns:a16="http://schemas.microsoft.com/office/drawing/2014/main" id="{CD6A9BD7-51E8-4688-8C0E-F39B0616CC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63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2)">
            <a:extLst>
              <a:ext uri="{FF2B5EF4-FFF2-40B4-BE49-F238E27FC236}">
                <a16:creationId xmlns:a16="http://schemas.microsoft.com/office/drawing/2014/main" id="{A5834B7E-91B7-4801-B7EC-48EE98F9D4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642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3)">
            <a:extLst>
              <a:ext uri="{FF2B5EF4-FFF2-40B4-BE49-F238E27FC236}">
                <a16:creationId xmlns:a16="http://schemas.microsoft.com/office/drawing/2014/main" id="{17FF7855-D2EC-43EF-9DCA-EDD7D77DED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1923D-D725-4E12-9F4F-82A61EAF18BF}"/>
              </a:ext>
            </a:extLst>
          </p:cNvPr>
          <p:cNvSpPr txBox="1"/>
          <p:nvPr/>
        </p:nvSpPr>
        <p:spPr>
          <a:xfrm>
            <a:off x="1024890" y="2459504"/>
            <a:ext cx="101422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2. Django 3.1 New Features and Deprecation</a:t>
            </a:r>
          </a:p>
        </p:txBody>
      </p:sp>
    </p:spTree>
    <p:extLst>
      <p:ext uri="{BB962C8B-B14F-4D97-AF65-F5344CB8AC3E}">
        <p14:creationId xmlns:p14="http://schemas.microsoft.com/office/powerpoint/2010/main" val="12769329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4)">
            <a:extLst>
              <a:ext uri="{FF2B5EF4-FFF2-40B4-BE49-F238E27FC236}">
                <a16:creationId xmlns:a16="http://schemas.microsoft.com/office/drawing/2014/main" id="{781DF663-7887-4519-BC61-BB67FD9227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146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5)">
            <a:extLst>
              <a:ext uri="{FF2B5EF4-FFF2-40B4-BE49-F238E27FC236}">
                <a16:creationId xmlns:a16="http://schemas.microsoft.com/office/drawing/2014/main" id="{A3985F0F-8A1B-4959-B803-7E7A724115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212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6)">
            <a:extLst>
              <a:ext uri="{FF2B5EF4-FFF2-40B4-BE49-F238E27FC236}">
                <a16:creationId xmlns:a16="http://schemas.microsoft.com/office/drawing/2014/main" id="{4792D76B-6A9A-4B44-A325-125DAD8048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912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7)">
            <a:extLst>
              <a:ext uri="{FF2B5EF4-FFF2-40B4-BE49-F238E27FC236}">
                <a16:creationId xmlns:a16="http://schemas.microsoft.com/office/drawing/2014/main" id="{B848D384-446C-4AB0-90A8-515D2FCCCD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140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8)">
            <a:extLst>
              <a:ext uri="{FF2B5EF4-FFF2-40B4-BE49-F238E27FC236}">
                <a16:creationId xmlns:a16="http://schemas.microsoft.com/office/drawing/2014/main" id="{CEE347E7-C569-4A06-BFFE-C2BFCF648A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309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3D36A-4A5A-4022-8D4A-93F7082CAA56}"/>
              </a:ext>
            </a:extLst>
          </p:cNvPr>
          <p:cNvSpPr txBox="1"/>
          <p:nvPr/>
        </p:nvSpPr>
        <p:spPr>
          <a:xfrm>
            <a:off x="994410" y="2459504"/>
            <a:ext cx="102031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11. Template Inheritance with Static File in Django</a:t>
            </a:r>
          </a:p>
        </p:txBody>
      </p:sp>
    </p:spTree>
    <p:extLst>
      <p:ext uri="{BB962C8B-B14F-4D97-AF65-F5344CB8AC3E}">
        <p14:creationId xmlns:p14="http://schemas.microsoft.com/office/powerpoint/2010/main" val="5686652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">
            <a:extLst>
              <a:ext uri="{FF2B5EF4-FFF2-40B4-BE49-F238E27FC236}">
                <a16:creationId xmlns:a16="http://schemas.microsoft.com/office/drawing/2014/main" id="{9D008622-CB1C-467A-B334-B5B976C3BF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137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 (1)">
            <a:extLst>
              <a:ext uri="{FF2B5EF4-FFF2-40B4-BE49-F238E27FC236}">
                <a16:creationId xmlns:a16="http://schemas.microsoft.com/office/drawing/2014/main" id="{FB34BF89-FD42-4812-956A-A73111A787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205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 (2)">
            <a:extLst>
              <a:ext uri="{FF2B5EF4-FFF2-40B4-BE49-F238E27FC236}">
                <a16:creationId xmlns:a16="http://schemas.microsoft.com/office/drawing/2014/main" id="{C43335DD-6E28-42E1-B958-15E258443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96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 (3)">
            <a:extLst>
              <a:ext uri="{FF2B5EF4-FFF2-40B4-BE49-F238E27FC236}">
                <a16:creationId xmlns:a16="http://schemas.microsoft.com/office/drawing/2014/main" id="{24328A1F-8A72-48C3-B7BB-FA88799EFD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0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">
            <a:extLst>
              <a:ext uri="{FF2B5EF4-FFF2-40B4-BE49-F238E27FC236}">
                <a16:creationId xmlns:a16="http://schemas.microsoft.com/office/drawing/2014/main" id="{EE092B02-B310-4792-AC71-99DB959445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981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 (4)">
            <a:extLst>
              <a:ext uri="{FF2B5EF4-FFF2-40B4-BE49-F238E27FC236}">
                <a16:creationId xmlns:a16="http://schemas.microsoft.com/office/drawing/2014/main" id="{BF777DB7-6B12-4692-8899-59FE2A5EC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429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53CA2F-0669-4E0C-AAC7-076A1D0D4C5D}"/>
              </a:ext>
            </a:extLst>
          </p:cNvPr>
          <p:cNvSpPr txBox="1"/>
          <p:nvPr/>
        </p:nvSpPr>
        <p:spPr>
          <a:xfrm>
            <a:off x="1005840" y="2459504"/>
            <a:ext cx="108051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12. How to use Bootstrap and Font Awesome in Django</a:t>
            </a:r>
          </a:p>
        </p:txBody>
      </p:sp>
    </p:spTree>
    <p:extLst>
      <p:ext uri="{BB962C8B-B14F-4D97-AF65-F5344CB8AC3E}">
        <p14:creationId xmlns:p14="http://schemas.microsoft.com/office/powerpoint/2010/main" val="386780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Bootstrap and Font Awesome in Django Hindi - YouTube">
            <a:extLst>
              <a:ext uri="{FF2B5EF4-FFF2-40B4-BE49-F238E27FC236}">
                <a16:creationId xmlns:a16="http://schemas.microsoft.com/office/drawing/2014/main" id="{ECE8B505-B542-49B5-97B0-08FAE08D2A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041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Bootstrap and Font Awesome in Django Hindi - YouTube (1)">
            <a:extLst>
              <a:ext uri="{FF2B5EF4-FFF2-40B4-BE49-F238E27FC236}">
                <a16:creationId xmlns:a16="http://schemas.microsoft.com/office/drawing/2014/main" id="{3E9E98DF-3F3D-46D5-9088-E82D2EE4ED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019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54A89E-205C-47FC-A1E8-2FB74CE24F11}"/>
              </a:ext>
            </a:extLst>
          </p:cNvPr>
          <p:cNvSpPr txBox="1"/>
          <p:nvPr/>
        </p:nvSpPr>
        <p:spPr>
          <a:xfrm>
            <a:off x="1333500" y="2459504"/>
            <a:ext cx="100812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13. How to Add Font Awesome Icons in HTML</a:t>
            </a:r>
          </a:p>
        </p:txBody>
      </p:sp>
    </p:spTree>
    <p:extLst>
      <p:ext uri="{BB962C8B-B14F-4D97-AF65-F5344CB8AC3E}">
        <p14:creationId xmlns:p14="http://schemas.microsoft.com/office/powerpoint/2010/main" val="29368089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Add Font Awesome Icons in HTML - YouTube">
            <a:extLst>
              <a:ext uri="{FF2B5EF4-FFF2-40B4-BE49-F238E27FC236}">
                <a16:creationId xmlns:a16="http://schemas.microsoft.com/office/drawing/2014/main" id="{65C17121-74BB-44E2-8A51-FD1FF12BAA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15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BDD236-FD60-4CC7-BBD6-400543552E8A}"/>
              </a:ext>
            </a:extLst>
          </p:cNvPr>
          <p:cNvSpPr txBox="1"/>
          <p:nvPr/>
        </p:nvSpPr>
        <p:spPr>
          <a:xfrm>
            <a:off x="1021080" y="2459504"/>
            <a:ext cx="103936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14. How to Create Hyperlinks and Use </a:t>
            </a:r>
            <a:r>
              <a:rPr lang="en-US" sz="6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url</a:t>
            </a:r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 Tag in Django</a:t>
            </a:r>
          </a:p>
        </p:txBody>
      </p:sp>
    </p:spTree>
    <p:extLst>
      <p:ext uri="{BB962C8B-B14F-4D97-AF65-F5344CB8AC3E}">
        <p14:creationId xmlns:p14="http://schemas.microsoft.com/office/powerpoint/2010/main" val="12252617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">
            <a:extLst>
              <a:ext uri="{FF2B5EF4-FFF2-40B4-BE49-F238E27FC236}">
                <a16:creationId xmlns:a16="http://schemas.microsoft.com/office/drawing/2014/main" id="{D90D7236-000B-411E-9C27-AF2668C968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000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1)">
            <a:extLst>
              <a:ext uri="{FF2B5EF4-FFF2-40B4-BE49-F238E27FC236}">
                <a16:creationId xmlns:a16="http://schemas.microsoft.com/office/drawing/2014/main" id="{ADB89400-4617-4A53-8DB1-18AAD88DE5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567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2)">
            <a:extLst>
              <a:ext uri="{FF2B5EF4-FFF2-40B4-BE49-F238E27FC236}">
                <a16:creationId xmlns:a16="http://schemas.microsoft.com/office/drawing/2014/main" id="{7B8F0D3E-0168-4864-AB13-F0A69BD803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1)">
            <a:extLst>
              <a:ext uri="{FF2B5EF4-FFF2-40B4-BE49-F238E27FC236}">
                <a16:creationId xmlns:a16="http://schemas.microsoft.com/office/drawing/2014/main" id="{A37251AA-7891-4F7F-AC14-01EED7E778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91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3)">
            <a:extLst>
              <a:ext uri="{FF2B5EF4-FFF2-40B4-BE49-F238E27FC236}">
                <a16:creationId xmlns:a16="http://schemas.microsoft.com/office/drawing/2014/main" id="{79D290C9-DC37-4B32-AB72-88E2C75AB5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090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4)">
            <a:extLst>
              <a:ext uri="{FF2B5EF4-FFF2-40B4-BE49-F238E27FC236}">
                <a16:creationId xmlns:a16="http://schemas.microsoft.com/office/drawing/2014/main" id="{2DD7D166-198B-4390-A798-60FE438F1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069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5)">
            <a:extLst>
              <a:ext uri="{FF2B5EF4-FFF2-40B4-BE49-F238E27FC236}">
                <a16:creationId xmlns:a16="http://schemas.microsoft.com/office/drawing/2014/main" id="{3AF1EBCB-CEF1-46AA-8EEE-83951B8F7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887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CE037A-924C-48D8-B591-35CE661C1269}"/>
              </a:ext>
            </a:extLst>
          </p:cNvPr>
          <p:cNvSpPr txBox="1"/>
          <p:nvPr/>
        </p:nvSpPr>
        <p:spPr>
          <a:xfrm>
            <a:off x="1242060" y="1997839"/>
            <a:ext cx="100660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15. How to include template within template using include Tag in Django</a:t>
            </a:r>
          </a:p>
        </p:txBody>
      </p:sp>
    </p:spTree>
    <p:extLst>
      <p:ext uri="{BB962C8B-B14F-4D97-AF65-F5344CB8AC3E}">
        <p14:creationId xmlns:p14="http://schemas.microsoft.com/office/powerpoint/2010/main" val="21104979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clude template within template using include Tag in Django Hindi - YouTube">
            <a:extLst>
              <a:ext uri="{FF2B5EF4-FFF2-40B4-BE49-F238E27FC236}">
                <a16:creationId xmlns:a16="http://schemas.microsoft.com/office/drawing/2014/main" id="{387FDA8E-B6EB-4713-B8D2-F51162C920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145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clude template within template using include Tag in Django Hindi - YouTube (1)">
            <a:extLst>
              <a:ext uri="{FF2B5EF4-FFF2-40B4-BE49-F238E27FC236}">
                <a16:creationId xmlns:a16="http://schemas.microsoft.com/office/drawing/2014/main" id="{65BEA6D9-BE25-4D22-858B-0BD971E7FD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17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clude template within template using include Tag in Django Hindi - YouTube (2)">
            <a:extLst>
              <a:ext uri="{FF2B5EF4-FFF2-40B4-BE49-F238E27FC236}">
                <a16:creationId xmlns:a16="http://schemas.microsoft.com/office/drawing/2014/main" id="{77DBB460-1A5C-4FD9-8A51-C1C46B20BC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318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E84E51-EF68-492B-9D32-FFEBD03A631A}"/>
              </a:ext>
            </a:extLst>
          </p:cNvPr>
          <p:cNvSpPr txBox="1"/>
          <p:nvPr/>
        </p:nvSpPr>
        <p:spPr>
          <a:xfrm>
            <a:off x="868680" y="1997839"/>
            <a:ext cx="108432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16. Django Resume Project from Development to Deployment and </a:t>
            </a:r>
            <a:r>
              <a:rPr lang="en-US" sz="6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collectstatic</a:t>
            </a:r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10973639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">
            <a:extLst>
              <a:ext uri="{FF2B5EF4-FFF2-40B4-BE49-F238E27FC236}">
                <a16:creationId xmlns:a16="http://schemas.microsoft.com/office/drawing/2014/main" id="{00296AAF-A042-498B-80E5-3EAC4528B2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60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1)">
            <a:extLst>
              <a:ext uri="{FF2B5EF4-FFF2-40B4-BE49-F238E27FC236}">
                <a16:creationId xmlns:a16="http://schemas.microsoft.com/office/drawing/2014/main" id="{5AAEF6A3-E62A-4230-A290-418CD95961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2)">
            <a:extLst>
              <a:ext uri="{FF2B5EF4-FFF2-40B4-BE49-F238E27FC236}">
                <a16:creationId xmlns:a16="http://schemas.microsoft.com/office/drawing/2014/main" id="{A9677074-2C2F-4D1B-8C92-6808BE1784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726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2)">
            <a:extLst>
              <a:ext uri="{FF2B5EF4-FFF2-40B4-BE49-F238E27FC236}">
                <a16:creationId xmlns:a16="http://schemas.microsoft.com/office/drawing/2014/main" id="{91D92ED2-CA3D-4D48-8A6C-45C2B18D4A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17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3)">
            <a:extLst>
              <a:ext uri="{FF2B5EF4-FFF2-40B4-BE49-F238E27FC236}">
                <a16:creationId xmlns:a16="http://schemas.microsoft.com/office/drawing/2014/main" id="{29B0FDC9-84C6-4E5A-B835-FC9620B432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263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4)">
            <a:extLst>
              <a:ext uri="{FF2B5EF4-FFF2-40B4-BE49-F238E27FC236}">
                <a16:creationId xmlns:a16="http://schemas.microsoft.com/office/drawing/2014/main" id="{4F205F60-D2CF-4EB3-8834-BBC251CEF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55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5)">
            <a:extLst>
              <a:ext uri="{FF2B5EF4-FFF2-40B4-BE49-F238E27FC236}">
                <a16:creationId xmlns:a16="http://schemas.microsoft.com/office/drawing/2014/main" id="{86E301EC-B2D3-436A-881B-508EEFB206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671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6)">
            <a:extLst>
              <a:ext uri="{FF2B5EF4-FFF2-40B4-BE49-F238E27FC236}">
                <a16:creationId xmlns:a16="http://schemas.microsoft.com/office/drawing/2014/main" id="{402A3747-AC39-4014-9B98-AC3A7CC2AD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88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7)">
            <a:extLst>
              <a:ext uri="{FF2B5EF4-FFF2-40B4-BE49-F238E27FC236}">
                <a16:creationId xmlns:a16="http://schemas.microsoft.com/office/drawing/2014/main" id="{429967F4-4AAA-4A04-9F4E-C09943695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3)">
            <a:extLst>
              <a:ext uri="{FF2B5EF4-FFF2-40B4-BE49-F238E27FC236}">
                <a16:creationId xmlns:a16="http://schemas.microsoft.com/office/drawing/2014/main" id="{08F2BA09-C1E5-4F3C-B52B-AF61847EB8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0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4)">
            <a:extLst>
              <a:ext uri="{FF2B5EF4-FFF2-40B4-BE49-F238E27FC236}">
                <a16:creationId xmlns:a16="http://schemas.microsoft.com/office/drawing/2014/main" id="{8C72D390-8E46-4149-A901-B07E689AD7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0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FB90-9F07-4657-B251-E1295C1E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824672"/>
            <a:ext cx="11018520" cy="3208655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0. Multiple Application inside Project and their Function Based Views in Django</a:t>
            </a:r>
          </a:p>
        </p:txBody>
      </p:sp>
    </p:spTree>
    <p:extLst>
      <p:ext uri="{BB962C8B-B14F-4D97-AF65-F5344CB8AC3E}">
        <p14:creationId xmlns:p14="http://schemas.microsoft.com/office/powerpoint/2010/main" val="126249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5)">
            <a:extLst>
              <a:ext uri="{FF2B5EF4-FFF2-40B4-BE49-F238E27FC236}">
                <a16:creationId xmlns:a16="http://schemas.microsoft.com/office/drawing/2014/main" id="{795D0510-9EDC-48D5-AC65-3D2A0B8704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3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6)">
            <a:extLst>
              <a:ext uri="{FF2B5EF4-FFF2-40B4-BE49-F238E27FC236}">
                <a16:creationId xmlns:a16="http://schemas.microsoft.com/office/drawing/2014/main" id="{7824A65D-2DBA-4DBF-A09A-08C040A87E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2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7)">
            <a:extLst>
              <a:ext uri="{FF2B5EF4-FFF2-40B4-BE49-F238E27FC236}">
                <a16:creationId xmlns:a16="http://schemas.microsoft.com/office/drawing/2014/main" id="{599C053B-1747-493B-B544-4DF977252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8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8)">
            <a:extLst>
              <a:ext uri="{FF2B5EF4-FFF2-40B4-BE49-F238E27FC236}">
                <a16:creationId xmlns:a16="http://schemas.microsoft.com/office/drawing/2014/main" id="{FDD0B90A-AED3-4609-A693-BC381D2ACD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3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9)">
            <a:extLst>
              <a:ext uri="{FF2B5EF4-FFF2-40B4-BE49-F238E27FC236}">
                <a16:creationId xmlns:a16="http://schemas.microsoft.com/office/drawing/2014/main" id="{F2B592F4-6F2D-43E2-814B-B12678CDE6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18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EC3354-55AF-4A70-BAF3-0655381BACCD}"/>
              </a:ext>
            </a:extLst>
          </p:cNvPr>
          <p:cNvSpPr txBox="1"/>
          <p:nvPr/>
        </p:nvSpPr>
        <p:spPr>
          <a:xfrm>
            <a:off x="849630" y="1997839"/>
            <a:ext cx="104927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3. Template and How to Render Template Files in Django</a:t>
            </a:r>
          </a:p>
        </p:txBody>
      </p:sp>
    </p:spTree>
    <p:extLst>
      <p:ext uri="{BB962C8B-B14F-4D97-AF65-F5344CB8AC3E}">
        <p14:creationId xmlns:p14="http://schemas.microsoft.com/office/powerpoint/2010/main" val="269212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">
            <a:extLst>
              <a:ext uri="{FF2B5EF4-FFF2-40B4-BE49-F238E27FC236}">
                <a16:creationId xmlns:a16="http://schemas.microsoft.com/office/drawing/2014/main" id="{99C83CAD-517C-498A-B7DF-08CEA3791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44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1)">
            <a:extLst>
              <a:ext uri="{FF2B5EF4-FFF2-40B4-BE49-F238E27FC236}">
                <a16:creationId xmlns:a16="http://schemas.microsoft.com/office/drawing/2014/main" id="{80E402B0-140B-4002-915A-195C7E3AF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2)">
            <a:extLst>
              <a:ext uri="{FF2B5EF4-FFF2-40B4-BE49-F238E27FC236}">
                <a16:creationId xmlns:a16="http://schemas.microsoft.com/office/drawing/2014/main" id="{E3E02718-3B5A-4404-962E-1C0DACBE71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7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3)">
            <a:extLst>
              <a:ext uri="{FF2B5EF4-FFF2-40B4-BE49-F238E27FC236}">
                <a16:creationId xmlns:a16="http://schemas.microsoft.com/office/drawing/2014/main" id="{7564A1ED-F916-47BE-8DB8-8715000608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">
            <a:extLst>
              <a:ext uri="{FF2B5EF4-FFF2-40B4-BE49-F238E27FC236}">
                <a16:creationId xmlns:a16="http://schemas.microsoft.com/office/drawing/2014/main" id="{F5E0DA22-CD3E-4B4E-909B-3FD73D764A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4)">
            <a:extLst>
              <a:ext uri="{FF2B5EF4-FFF2-40B4-BE49-F238E27FC236}">
                <a16:creationId xmlns:a16="http://schemas.microsoft.com/office/drawing/2014/main" id="{5E942BAE-68C3-478E-8DF5-8B4D47CBAC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4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5)">
            <a:extLst>
              <a:ext uri="{FF2B5EF4-FFF2-40B4-BE49-F238E27FC236}">
                <a16:creationId xmlns:a16="http://schemas.microsoft.com/office/drawing/2014/main" id="{72B00C00-4D99-450A-AA66-AB50181EF0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43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6)">
            <a:extLst>
              <a:ext uri="{FF2B5EF4-FFF2-40B4-BE49-F238E27FC236}">
                <a16:creationId xmlns:a16="http://schemas.microsoft.com/office/drawing/2014/main" id="{EA5C5153-4E5B-4CE1-80D7-B9C8D58D1F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7)">
            <a:extLst>
              <a:ext uri="{FF2B5EF4-FFF2-40B4-BE49-F238E27FC236}">
                <a16:creationId xmlns:a16="http://schemas.microsoft.com/office/drawing/2014/main" id="{097B8D00-761A-497B-BFE5-E60014D2E7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1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8)">
            <a:extLst>
              <a:ext uri="{FF2B5EF4-FFF2-40B4-BE49-F238E27FC236}">
                <a16:creationId xmlns:a16="http://schemas.microsoft.com/office/drawing/2014/main" id="{9DF77AB4-89F5-4A92-8E14-5C960D2355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9)">
            <a:extLst>
              <a:ext uri="{FF2B5EF4-FFF2-40B4-BE49-F238E27FC236}">
                <a16:creationId xmlns:a16="http://schemas.microsoft.com/office/drawing/2014/main" id="{57C9876D-6A89-441A-AA16-FF23C79F13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8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17F93D-F661-4EF8-947C-1C7AE2EBDC30}"/>
              </a:ext>
            </a:extLst>
          </p:cNvPr>
          <p:cNvSpPr txBox="1"/>
          <p:nvPr/>
        </p:nvSpPr>
        <p:spPr>
          <a:xfrm>
            <a:off x="1668780" y="1536174"/>
            <a:ext cx="10264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4. Creating and Rendering Templates File For each Application Separately in Django</a:t>
            </a:r>
          </a:p>
        </p:txBody>
      </p:sp>
    </p:spTree>
    <p:extLst>
      <p:ext uri="{BB962C8B-B14F-4D97-AF65-F5344CB8AC3E}">
        <p14:creationId xmlns:p14="http://schemas.microsoft.com/office/powerpoint/2010/main" val="299033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">
            <a:extLst>
              <a:ext uri="{FF2B5EF4-FFF2-40B4-BE49-F238E27FC236}">
                <a16:creationId xmlns:a16="http://schemas.microsoft.com/office/drawing/2014/main" id="{9A40C65F-59D3-487A-96AC-D6E1DFCCEA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4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1)">
            <a:extLst>
              <a:ext uri="{FF2B5EF4-FFF2-40B4-BE49-F238E27FC236}">
                <a16:creationId xmlns:a16="http://schemas.microsoft.com/office/drawing/2014/main" id="{9DA5D3EC-D584-4D45-AB3E-619AB5DA3E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15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2)">
            <a:extLst>
              <a:ext uri="{FF2B5EF4-FFF2-40B4-BE49-F238E27FC236}">
                <a16:creationId xmlns:a16="http://schemas.microsoft.com/office/drawing/2014/main" id="{0CECB703-8632-4970-A3F9-75432B9164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2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 (1)">
            <a:extLst>
              <a:ext uri="{FF2B5EF4-FFF2-40B4-BE49-F238E27FC236}">
                <a16:creationId xmlns:a16="http://schemas.microsoft.com/office/drawing/2014/main" id="{EABD08E3-7A59-4151-9130-25CA36CEB9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71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3)">
            <a:extLst>
              <a:ext uri="{FF2B5EF4-FFF2-40B4-BE49-F238E27FC236}">
                <a16:creationId xmlns:a16="http://schemas.microsoft.com/office/drawing/2014/main" id="{D137B486-B0BD-4C22-80BE-6FF94C05E9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24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4)">
            <a:extLst>
              <a:ext uri="{FF2B5EF4-FFF2-40B4-BE49-F238E27FC236}">
                <a16:creationId xmlns:a16="http://schemas.microsoft.com/office/drawing/2014/main" id="{1FD5E970-852F-43DB-9FC1-F090C6BF85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65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5)">
            <a:extLst>
              <a:ext uri="{FF2B5EF4-FFF2-40B4-BE49-F238E27FC236}">
                <a16:creationId xmlns:a16="http://schemas.microsoft.com/office/drawing/2014/main" id="{944C8E62-F270-4652-9B56-D1A51A66D7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2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6)">
            <a:extLst>
              <a:ext uri="{FF2B5EF4-FFF2-40B4-BE49-F238E27FC236}">
                <a16:creationId xmlns:a16="http://schemas.microsoft.com/office/drawing/2014/main" id="{3CF8D7C2-31B9-4A09-ABA9-FA1EA57BD8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80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7)">
            <a:extLst>
              <a:ext uri="{FF2B5EF4-FFF2-40B4-BE49-F238E27FC236}">
                <a16:creationId xmlns:a16="http://schemas.microsoft.com/office/drawing/2014/main" id="{401B98E5-AFD6-41E2-ACF9-8383197A57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74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8)">
            <a:extLst>
              <a:ext uri="{FF2B5EF4-FFF2-40B4-BE49-F238E27FC236}">
                <a16:creationId xmlns:a16="http://schemas.microsoft.com/office/drawing/2014/main" id="{0C41D748-FEA8-4E30-A0CF-3909B16F49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5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9)">
            <a:extLst>
              <a:ext uri="{FF2B5EF4-FFF2-40B4-BE49-F238E27FC236}">
                <a16:creationId xmlns:a16="http://schemas.microsoft.com/office/drawing/2014/main" id="{292B6E03-F27B-4D32-BBA7-4617A93407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3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10)">
            <a:extLst>
              <a:ext uri="{FF2B5EF4-FFF2-40B4-BE49-F238E27FC236}">
                <a16:creationId xmlns:a16="http://schemas.microsoft.com/office/drawing/2014/main" id="{83FEE6E5-0C22-4079-8C09-FB32CC376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4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35CE37-E8D8-443D-89F8-F4F343270AD2}"/>
              </a:ext>
            </a:extLst>
          </p:cNvPr>
          <p:cNvSpPr txBox="1"/>
          <p:nvPr/>
        </p:nvSpPr>
        <p:spPr>
          <a:xfrm>
            <a:off x="952500" y="2459504"/>
            <a:ext cx="108813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5. Dynamic Template Files using DTL in Django</a:t>
            </a:r>
          </a:p>
        </p:txBody>
      </p:sp>
    </p:spTree>
    <p:extLst>
      <p:ext uri="{BB962C8B-B14F-4D97-AF65-F5344CB8AC3E}">
        <p14:creationId xmlns:p14="http://schemas.microsoft.com/office/powerpoint/2010/main" val="2218851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Template Files using DTL in Django Hindi - YouTube">
            <a:extLst>
              <a:ext uri="{FF2B5EF4-FFF2-40B4-BE49-F238E27FC236}">
                <a16:creationId xmlns:a16="http://schemas.microsoft.com/office/drawing/2014/main" id="{78EC9C8B-FF10-48A2-8FBC-7D53DBC89B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1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 (2)">
            <a:extLst>
              <a:ext uri="{FF2B5EF4-FFF2-40B4-BE49-F238E27FC236}">
                <a16:creationId xmlns:a16="http://schemas.microsoft.com/office/drawing/2014/main" id="{7A6A5C36-3BC8-4DE8-A6EE-80E6DE47EF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26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Template Files using DTL in Django Hindi - YouTube (1)">
            <a:extLst>
              <a:ext uri="{FF2B5EF4-FFF2-40B4-BE49-F238E27FC236}">
                <a16:creationId xmlns:a16="http://schemas.microsoft.com/office/drawing/2014/main" id="{519D5F86-F371-4E94-8733-4FD5F7DF8D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1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Template Files using DTL in Django Hindi - YouTube (2)">
            <a:extLst>
              <a:ext uri="{FF2B5EF4-FFF2-40B4-BE49-F238E27FC236}">
                <a16:creationId xmlns:a16="http://schemas.microsoft.com/office/drawing/2014/main" id="{D91001DC-6850-431E-A068-86567A9748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84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04CA41-AE08-460E-BAC0-F5EF092C17D8}"/>
              </a:ext>
            </a:extLst>
          </p:cNvPr>
          <p:cNvSpPr txBox="1"/>
          <p:nvPr/>
        </p:nvSpPr>
        <p:spPr>
          <a:xfrm>
            <a:off x="842010" y="2459504"/>
            <a:ext cx="105079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6. Django Template Language Crash Course</a:t>
            </a:r>
          </a:p>
        </p:txBody>
      </p:sp>
    </p:spTree>
    <p:extLst>
      <p:ext uri="{BB962C8B-B14F-4D97-AF65-F5344CB8AC3E}">
        <p14:creationId xmlns:p14="http://schemas.microsoft.com/office/powerpoint/2010/main" val="4259867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">
            <a:extLst>
              <a:ext uri="{FF2B5EF4-FFF2-40B4-BE49-F238E27FC236}">
                <a16:creationId xmlns:a16="http://schemas.microsoft.com/office/drawing/2014/main" id="{9C129A90-5FC5-432C-8BE9-6BBA278685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)">
            <a:extLst>
              <a:ext uri="{FF2B5EF4-FFF2-40B4-BE49-F238E27FC236}">
                <a16:creationId xmlns:a16="http://schemas.microsoft.com/office/drawing/2014/main" id="{4A8F8F4E-BC83-420A-963B-B1450C370B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12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)">
            <a:extLst>
              <a:ext uri="{FF2B5EF4-FFF2-40B4-BE49-F238E27FC236}">
                <a16:creationId xmlns:a16="http://schemas.microsoft.com/office/drawing/2014/main" id="{9E6B4BFA-410A-477C-8B1B-F4E452660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13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)">
            <a:extLst>
              <a:ext uri="{FF2B5EF4-FFF2-40B4-BE49-F238E27FC236}">
                <a16:creationId xmlns:a16="http://schemas.microsoft.com/office/drawing/2014/main" id="{AE96952D-BEFB-4C76-AEFE-8F745C35A2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4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4)">
            <a:extLst>
              <a:ext uri="{FF2B5EF4-FFF2-40B4-BE49-F238E27FC236}">
                <a16:creationId xmlns:a16="http://schemas.microsoft.com/office/drawing/2014/main" id="{F097FA3A-BA0B-4776-827D-DE67F6B274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5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5)">
            <a:extLst>
              <a:ext uri="{FF2B5EF4-FFF2-40B4-BE49-F238E27FC236}">
                <a16:creationId xmlns:a16="http://schemas.microsoft.com/office/drawing/2014/main" id="{18479716-3809-46AD-A7DA-DD7577A0D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80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6)">
            <a:extLst>
              <a:ext uri="{FF2B5EF4-FFF2-40B4-BE49-F238E27FC236}">
                <a16:creationId xmlns:a16="http://schemas.microsoft.com/office/drawing/2014/main" id="{CACF3F26-7987-40C2-940D-D14FDC5267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6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 (3)">
            <a:extLst>
              <a:ext uri="{FF2B5EF4-FFF2-40B4-BE49-F238E27FC236}">
                <a16:creationId xmlns:a16="http://schemas.microsoft.com/office/drawing/2014/main" id="{B72EE505-98E5-4409-9B3A-C7BB32A33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61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7)">
            <a:extLst>
              <a:ext uri="{FF2B5EF4-FFF2-40B4-BE49-F238E27FC236}">
                <a16:creationId xmlns:a16="http://schemas.microsoft.com/office/drawing/2014/main" id="{56385E33-F266-41EB-ABAC-349638C6D7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64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8)">
            <a:extLst>
              <a:ext uri="{FF2B5EF4-FFF2-40B4-BE49-F238E27FC236}">
                <a16:creationId xmlns:a16="http://schemas.microsoft.com/office/drawing/2014/main" id="{A739E88D-D4F1-47AF-AF5D-AD19CB666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4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9)">
            <a:extLst>
              <a:ext uri="{FF2B5EF4-FFF2-40B4-BE49-F238E27FC236}">
                <a16:creationId xmlns:a16="http://schemas.microsoft.com/office/drawing/2014/main" id="{01859730-7F45-46BF-A34C-DD9B83A9CD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07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0)">
            <a:extLst>
              <a:ext uri="{FF2B5EF4-FFF2-40B4-BE49-F238E27FC236}">
                <a16:creationId xmlns:a16="http://schemas.microsoft.com/office/drawing/2014/main" id="{EBF4A6A0-C76E-4DFC-B5DA-8780D25A19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7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1)">
            <a:extLst>
              <a:ext uri="{FF2B5EF4-FFF2-40B4-BE49-F238E27FC236}">
                <a16:creationId xmlns:a16="http://schemas.microsoft.com/office/drawing/2014/main" id="{F7D6CA09-E6D3-4A1B-808E-5C56AC0E4D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2)">
            <a:extLst>
              <a:ext uri="{FF2B5EF4-FFF2-40B4-BE49-F238E27FC236}">
                <a16:creationId xmlns:a16="http://schemas.microsoft.com/office/drawing/2014/main" id="{909796F7-0C34-4622-A765-EE1C7C3B09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00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3)">
            <a:extLst>
              <a:ext uri="{FF2B5EF4-FFF2-40B4-BE49-F238E27FC236}">
                <a16:creationId xmlns:a16="http://schemas.microsoft.com/office/drawing/2014/main" id="{97D88AC7-1DD5-4945-9651-1E82126759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76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4)">
            <a:extLst>
              <a:ext uri="{FF2B5EF4-FFF2-40B4-BE49-F238E27FC236}">
                <a16:creationId xmlns:a16="http://schemas.microsoft.com/office/drawing/2014/main" id="{DEA941F3-F61C-4D26-8C0F-37C8BBF0F6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2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5)">
            <a:extLst>
              <a:ext uri="{FF2B5EF4-FFF2-40B4-BE49-F238E27FC236}">
                <a16:creationId xmlns:a16="http://schemas.microsoft.com/office/drawing/2014/main" id="{BF6B916C-EDB1-4CB1-A3AD-0488250163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8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6)">
            <a:extLst>
              <a:ext uri="{FF2B5EF4-FFF2-40B4-BE49-F238E27FC236}">
                <a16:creationId xmlns:a16="http://schemas.microsoft.com/office/drawing/2014/main" id="{935DE9A6-EC55-4237-9F04-6DFAAA316C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9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 (4)">
            <a:extLst>
              <a:ext uri="{FF2B5EF4-FFF2-40B4-BE49-F238E27FC236}">
                <a16:creationId xmlns:a16="http://schemas.microsoft.com/office/drawing/2014/main" id="{B59B29CB-1705-4675-9C79-B0EBF60191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1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7)">
            <a:extLst>
              <a:ext uri="{FF2B5EF4-FFF2-40B4-BE49-F238E27FC236}">
                <a16:creationId xmlns:a16="http://schemas.microsoft.com/office/drawing/2014/main" id="{C8E2BDBB-7706-4664-B814-D83D28046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58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8)">
            <a:extLst>
              <a:ext uri="{FF2B5EF4-FFF2-40B4-BE49-F238E27FC236}">
                <a16:creationId xmlns:a16="http://schemas.microsoft.com/office/drawing/2014/main" id="{7DD7BD56-0EAA-4494-B626-29EC623622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13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9)">
            <a:extLst>
              <a:ext uri="{FF2B5EF4-FFF2-40B4-BE49-F238E27FC236}">
                <a16:creationId xmlns:a16="http://schemas.microsoft.com/office/drawing/2014/main" id="{0BBF8367-9D43-4278-A864-86075A485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8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0)">
            <a:extLst>
              <a:ext uri="{FF2B5EF4-FFF2-40B4-BE49-F238E27FC236}">
                <a16:creationId xmlns:a16="http://schemas.microsoft.com/office/drawing/2014/main" id="{2F82D5A1-84CD-4EA3-A272-B14059D78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18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1)">
            <a:extLst>
              <a:ext uri="{FF2B5EF4-FFF2-40B4-BE49-F238E27FC236}">
                <a16:creationId xmlns:a16="http://schemas.microsoft.com/office/drawing/2014/main" id="{AE9F12C5-4926-4978-AA57-C8A249ED6E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05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2)">
            <a:extLst>
              <a:ext uri="{FF2B5EF4-FFF2-40B4-BE49-F238E27FC236}">
                <a16:creationId xmlns:a16="http://schemas.microsoft.com/office/drawing/2014/main" id="{324E144F-9E64-4DA9-A2A8-63A49C528F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150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3)">
            <a:extLst>
              <a:ext uri="{FF2B5EF4-FFF2-40B4-BE49-F238E27FC236}">
                <a16:creationId xmlns:a16="http://schemas.microsoft.com/office/drawing/2014/main" id="{EB045980-DE3C-4412-B9B3-ADEEDECC27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2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4)">
            <a:extLst>
              <a:ext uri="{FF2B5EF4-FFF2-40B4-BE49-F238E27FC236}">
                <a16:creationId xmlns:a16="http://schemas.microsoft.com/office/drawing/2014/main" id="{00B46F71-019E-47FF-945F-4D03D2822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65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5)">
            <a:extLst>
              <a:ext uri="{FF2B5EF4-FFF2-40B4-BE49-F238E27FC236}">
                <a16:creationId xmlns:a16="http://schemas.microsoft.com/office/drawing/2014/main" id="{69EAD1D6-1B70-47C7-9C08-7A82A53E0F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37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6)">
            <a:extLst>
              <a:ext uri="{FF2B5EF4-FFF2-40B4-BE49-F238E27FC236}">
                <a16:creationId xmlns:a16="http://schemas.microsoft.com/office/drawing/2014/main" id="{C6681531-97B7-476A-99C0-3FE55D834F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2320F8-5FB7-4917-9005-F548E70B39A9}"/>
              </a:ext>
            </a:extLst>
          </p:cNvPr>
          <p:cNvSpPr txBox="1"/>
          <p:nvPr/>
        </p:nvSpPr>
        <p:spPr>
          <a:xfrm>
            <a:off x="468630" y="2459504"/>
            <a:ext cx="112547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1. URL Dispatcher or URL Pattern inside Application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36656800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7)">
            <a:extLst>
              <a:ext uri="{FF2B5EF4-FFF2-40B4-BE49-F238E27FC236}">
                <a16:creationId xmlns:a16="http://schemas.microsoft.com/office/drawing/2014/main" id="{4A8BE19A-9682-4D8F-B111-FF2FBD229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1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8)">
            <a:extLst>
              <a:ext uri="{FF2B5EF4-FFF2-40B4-BE49-F238E27FC236}">
                <a16:creationId xmlns:a16="http://schemas.microsoft.com/office/drawing/2014/main" id="{7B40EE52-6DA8-408A-888C-18AD47E3FC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11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9)">
            <a:extLst>
              <a:ext uri="{FF2B5EF4-FFF2-40B4-BE49-F238E27FC236}">
                <a16:creationId xmlns:a16="http://schemas.microsoft.com/office/drawing/2014/main" id="{8C9FDA64-3F03-4BD2-830F-B973BA6DEF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3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0)">
            <a:extLst>
              <a:ext uri="{FF2B5EF4-FFF2-40B4-BE49-F238E27FC236}">
                <a16:creationId xmlns:a16="http://schemas.microsoft.com/office/drawing/2014/main" id="{E79ECA9B-AEEA-4B25-B351-FC1040F171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450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1)">
            <a:extLst>
              <a:ext uri="{FF2B5EF4-FFF2-40B4-BE49-F238E27FC236}">
                <a16:creationId xmlns:a16="http://schemas.microsoft.com/office/drawing/2014/main" id="{84F02A60-D865-440E-9D55-6F8D955AB0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988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2)">
            <a:extLst>
              <a:ext uri="{FF2B5EF4-FFF2-40B4-BE49-F238E27FC236}">
                <a16:creationId xmlns:a16="http://schemas.microsoft.com/office/drawing/2014/main" id="{F87F5803-4F08-41CA-9C2F-DA9FCC969A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09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3)">
            <a:extLst>
              <a:ext uri="{FF2B5EF4-FFF2-40B4-BE49-F238E27FC236}">
                <a16:creationId xmlns:a16="http://schemas.microsoft.com/office/drawing/2014/main" id="{387DA072-3BC0-4669-B089-5765FCDB5F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69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4)">
            <a:extLst>
              <a:ext uri="{FF2B5EF4-FFF2-40B4-BE49-F238E27FC236}">
                <a16:creationId xmlns:a16="http://schemas.microsoft.com/office/drawing/2014/main" id="{D6E7E53C-E07B-4A75-ABE5-D70EAE3C24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244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5)">
            <a:extLst>
              <a:ext uri="{FF2B5EF4-FFF2-40B4-BE49-F238E27FC236}">
                <a16:creationId xmlns:a16="http://schemas.microsoft.com/office/drawing/2014/main" id="{6F16B4FF-482D-401A-8DD2-B021BB258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59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6)">
            <a:extLst>
              <a:ext uri="{FF2B5EF4-FFF2-40B4-BE49-F238E27FC236}">
                <a16:creationId xmlns:a16="http://schemas.microsoft.com/office/drawing/2014/main" id="{91553DC7-2966-477B-9E06-5E6E9F716F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7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">
            <a:extLst>
              <a:ext uri="{FF2B5EF4-FFF2-40B4-BE49-F238E27FC236}">
                <a16:creationId xmlns:a16="http://schemas.microsoft.com/office/drawing/2014/main" id="{C0DD4734-4D87-4245-BA2F-54C57F10E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738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7)">
            <a:extLst>
              <a:ext uri="{FF2B5EF4-FFF2-40B4-BE49-F238E27FC236}">
                <a16:creationId xmlns:a16="http://schemas.microsoft.com/office/drawing/2014/main" id="{6E75B628-7E98-4F8B-9F52-AF9B4D7533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849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8)">
            <a:extLst>
              <a:ext uri="{FF2B5EF4-FFF2-40B4-BE49-F238E27FC236}">
                <a16:creationId xmlns:a16="http://schemas.microsoft.com/office/drawing/2014/main" id="{16595967-8F7D-41AE-B2DB-25D986897A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412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9)">
            <a:extLst>
              <a:ext uri="{FF2B5EF4-FFF2-40B4-BE49-F238E27FC236}">
                <a16:creationId xmlns:a16="http://schemas.microsoft.com/office/drawing/2014/main" id="{1049A5E1-B97B-40E0-8715-31A2B4E8DF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34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40)">
            <a:extLst>
              <a:ext uri="{FF2B5EF4-FFF2-40B4-BE49-F238E27FC236}">
                <a16:creationId xmlns:a16="http://schemas.microsoft.com/office/drawing/2014/main" id="{F259F87D-5F8E-40D2-845F-BC8526DD3A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310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41)">
            <a:extLst>
              <a:ext uri="{FF2B5EF4-FFF2-40B4-BE49-F238E27FC236}">
                <a16:creationId xmlns:a16="http://schemas.microsoft.com/office/drawing/2014/main" id="{EBB13355-2B11-414D-9B49-9EC419632D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87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42)">
            <a:extLst>
              <a:ext uri="{FF2B5EF4-FFF2-40B4-BE49-F238E27FC236}">
                <a16:creationId xmlns:a16="http://schemas.microsoft.com/office/drawing/2014/main" id="{6EBFE102-9646-4D8B-9515-5847A2EF78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25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28D3D1-CDE6-4078-90A1-1A373A04026E}"/>
              </a:ext>
            </a:extLst>
          </p:cNvPr>
          <p:cNvSpPr txBox="1"/>
          <p:nvPr/>
        </p:nvSpPr>
        <p:spPr>
          <a:xfrm>
            <a:off x="845820" y="2459504"/>
            <a:ext cx="109194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7. Templates inside Application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33227436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">
            <a:extLst>
              <a:ext uri="{FF2B5EF4-FFF2-40B4-BE49-F238E27FC236}">
                <a16:creationId xmlns:a16="http://schemas.microsoft.com/office/drawing/2014/main" id="{23326E19-7E46-4DA5-BCB7-4819D3066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371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 (1)">
            <a:extLst>
              <a:ext uri="{FF2B5EF4-FFF2-40B4-BE49-F238E27FC236}">
                <a16:creationId xmlns:a16="http://schemas.microsoft.com/office/drawing/2014/main" id="{3850179F-00E2-451D-AF31-6608CD2BD5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72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 (2)">
            <a:extLst>
              <a:ext uri="{FF2B5EF4-FFF2-40B4-BE49-F238E27FC236}">
                <a16:creationId xmlns:a16="http://schemas.microsoft.com/office/drawing/2014/main" id="{CFE6E65C-75C3-4492-B239-3B4BC8E9FD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13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189</Words>
  <Application>Microsoft Office PowerPoint</Application>
  <PresentationFormat>Widescreen</PresentationFormat>
  <Paragraphs>19</Paragraphs>
  <Slides>175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175</vt:i4>
      </vt:variant>
    </vt:vector>
  </HeadingPairs>
  <TitlesOfParts>
    <vt:vector size="180" baseType="lpstr">
      <vt:lpstr>Arial</vt:lpstr>
      <vt:lpstr>Calibri</vt:lpstr>
      <vt:lpstr>Calibri Light</vt:lpstr>
      <vt:lpstr>Segoe UI</vt:lpstr>
      <vt:lpstr>Office Theme</vt:lpstr>
      <vt:lpstr>Django Geeky Show</vt:lpstr>
      <vt:lpstr>0. Multiple Application inside Project and their Function Based Views in Django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5</cp:revision>
  <dcterms:created xsi:type="dcterms:W3CDTF">2022-04-25T11:54:44Z</dcterms:created>
  <dcterms:modified xsi:type="dcterms:W3CDTF">2022-05-11T03:30:15Z</dcterms:modified>
</cp:coreProperties>
</file>